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360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08/02/2024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4.png"/><Relationship Id="rId4" Type="http://schemas.openxmlformats.org/officeDocument/2006/relationships/video" Target="../media/media3.mp4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256603" y="724921"/>
            <a:ext cx="7962621" cy="4226385"/>
            <a:chOff x="256603" y="724921"/>
            <a:chExt cx="7962621" cy="422638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893502" y="1448450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697122" y="2958774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256603" y="1473374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7421" y="430497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AC0AE5-BD5C-6417-E512-FFB6EB208321}"/>
              </a:ext>
            </a:extLst>
          </p:cNvPr>
          <p:cNvGrpSpPr/>
          <p:nvPr/>
        </p:nvGrpSpPr>
        <p:grpSpPr>
          <a:xfrm>
            <a:off x="247695" y="696359"/>
            <a:ext cx="7730894" cy="1168300"/>
            <a:chOff x="247694" y="696359"/>
            <a:chExt cx="8656810" cy="13487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99FCE9-36AF-1671-296B-172D2C62F24A}"/>
                </a:ext>
              </a:extLst>
            </p:cNvPr>
            <p:cNvGrpSpPr/>
            <p:nvPr/>
          </p:nvGrpSpPr>
          <p:grpSpPr>
            <a:xfrm>
              <a:off x="247694" y="696359"/>
              <a:ext cx="4180872" cy="1347594"/>
              <a:chOff x="247693" y="696359"/>
              <a:chExt cx="6458735" cy="2095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DC22ACC-9CF7-0211-22DD-4BF1875F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3" y="696359"/>
                <a:ext cx="3906864" cy="20955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828D1F8-E502-59B1-615A-2F3BB942C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0928" y="696359"/>
                <a:ext cx="2095500" cy="2095500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847A24-06C6-9FE7-8281-AA41E405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7348" y="696359"/>
              <a:ext cx="1742143" cy="1304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DF1429-3E10-5A43-DF78-C018288B1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5511" y="696359"/>
              <a:ext cx="2528993" cy="1348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5C17A9-0635-A90D-2AD0-BCD55FCAB1CA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37132F-0070-57EE-4C48-5977ECB690B5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18D074A-4573-9F33-5A15-4D842DCA6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CB3C35A-CBBF-7A96-89AD-078206158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C294E2-8FBE-D059-266F-9FA0D1B45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F15460-993C-BD67-54B7-8D55311F326D}"/>
              </a:ext>
            </a:extLst>
          </p:cNvPr>
          <p:cNvGrpSpPr/>
          <p:nvPr/>
        </p:nvGrpSpPr>
        <p:grpSpPr>
          <a:xfrm>
            <a:off x="731790" y="817119"/>
            <a:ext cx="6156370" cy="1110293"/>
            <a:chOff x="731790" y="817119"/>
            <a:chExt cx="6156370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2DF1E6-B324-6A45-B0B8-86CBFF65EBB3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2357944-2581-5528-B7F9-955D5CB4EF78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0C0353C-A401-7900-124A-23C10F5DC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112F48D-F440-D938-FE0C-100F5AA99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1C3E870-9DF0-6C05-5021-61FE5E983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C7E492-42A1-43D3-8A64-C7B77EEB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6330" y="920488"/>
              <a:ext cx="621830" cy="100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251</Words>
  <Application>Microsoft Office PowerPoint</Application>
  <PresentationFormat>Widescreen</PresentationFormat>
  <Paragraphs>99</Paragraphs>
  <Slides>27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 Unicode MS</vt:lpstr>
      <vt:lpstr>Meiryo</vt:lpstr>
      <vt:lpstr>Arial</vt:lpstr>
      <vt:lpstr>Arial Narrow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18</cp:revision>
  <dcterms:created xsi:type="dcterms:W3CDTF">2024-01-29T19:49:26Z</dcterms:created>
  <dcterms:modified xsi:type="dcterms:W3CDTF">2024-02-08T12:58:42Z</dcterms:modified>
</cp:coreProperties>
</file>